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10"/>
  </p:notesMasterIdLst>
  <p:sldIdLst>
    <p:sldId id="258" r:id="rId2"/>
    <p:sldId id="259" r:id="rId3"/>
    <p:sldId id="270" r:id="rId4"/>
    <p:sldId id="281" r:id="rId5"/>
    <p:sldId id="284" r:id="rId6"/>
    <p:sldId id="286" r:id="rId7"/>
    <p:sldId id="277" r:id="rId8"/>
    <p:sldId id="275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 SemiBold" panose="00000700000000000000" pitchFamily="2" charset="0"/>
      <p:regular r:id="rId15"/>
      <p:bold r:id="rId16"/>
      <p:italic r:id="rId17"/>
      <p:boldItalic r:id="rId18"/>
    </p:embeddedFont>
    <p:embeddedFont>
      <p:font typeface="Quattrocento Sans" panose="020B0502050000020003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annette Mundinger Hardy" initials="JMH" lastIdx="1" clrIdx="0">
    <p:extLst>
      <p:ext uri="{19B8F6BF-5375-455C-9EA6-DF929625EA0E}">
        <p15:presenceInfo xmlns:p15="http://schemas.microsoft.com/office/powerpoint/2012/main" userId="S-1-5-21-3166440436-281548588-682752990-23437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2030" autoAdjust="0"/>
  </p:normalViewPr>
  <p:slideViewPr>
    <p:cSldViewPr snapToGrid="0">
      <p:cViewPr varScale="1">
        <p:scale>
          <a:sx n="105" d="100"/>
          <a:sy n="105" d="100"/>
        </p:scale>
        <p:origin x="52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commentAuthors" Target="commentAuthor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" name="Google Shape;3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5" name="Google Shape;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0" name="Google Shape;24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5" name="Google Shape;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0364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5" name="Google Shape;4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39044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8" name="Google Shape;26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2" name="Google Shape;13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71623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0" name="Google Shape;36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transition spd="slow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3.m4a"/><Relationship Id="rId7" Type="http://schemas.openxmlformats.org/officeDocument/2006/relationships/image" Target="../media/image4.jp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3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mfbc.us/m/t9e9jft/6" TargetMode="External"/><Relationship Id="rId13" Type="http://schemas.openxmlformats.org/officeDocument/2006/relationships/hyperlink" Target="https://mfbc.us/m/t9e9jft/11" TargetMode="External"/><Relationship Id="rId18" Type="http://schemas.openxmlformats.org/officeDocument/2006/relationships/hyperlink" Target="https://mfbc.us/m/t9e9jft/16" TargetMode="External"/><Relationship Id="rId26" Type="http://schemas.openxmlformats.org/officeDocument/2006/relationships/hyperlink" Target="https://mfbc.us/m/t9e9jft/24" TargetMode="External"/><Relationship Id="rId3" Type="http://schemas.openxmlformats.org/officeDocument/2006/relationships/hyperlink" Target="https://mfbc.us/m/t9e9jft/1" TargetMode="External"/><Relationship Id="rId21" Type="http://schemas.openxmlformats.org/officeDocument/2006/relationships/hyperlink" Target="https://mfbc.us/m/t9e9jft/19" TargetMode="External"/><Relationship Id="rId7" Type="http://schemas.openxmlformats.org/officeDocument/2006/relationships/hyperlink" Target="https://mfbc.us/m/t9e9jft/5" TargetMode="External"/><Relationship Id="rId12" Type="http://schemas.openxmlformats.org/officeDocument/2006/relationships/hyperlink" Target="https://mfbc.us/m/t9e9jft/10" TargetMode="External"/><Relationship Id="rId17" Type="http://schemas.openxmlformats.org/officeDocument/2006/relationships/hyperlink" Target="https://mfbc.us/m/t9e9jft/15" TargetMode="External"/><Relationship Id="rId25" Type="http://schemas.openxmlformats.org/officeDocument/2006/relationships/hyperlink" Target="https://mfbc.us/m/t9e9jft/23" TargetMode="External"/><Relationship Id="rId2" Type="http://schemas.openxmlformats.org/officeDocument/2006/relationships/notesSlide" Target="../notesSlides/notesSlide6.xml"/><Relationship Id="rId16" Type="http://schemas.openxmlformats.org/officeDocument/2006/relationships/hyperlink" Target="https://mfbc.us/m/t9e9jft/14" TargetMode="External"/><Relationship Id="rId20" Type="http://schemas.openxmlformats.org/officeDocument/2006/relationships/hyperlink" Target="https://mfbc.us/m/t9e9jft/18" TargetMode="External"/><Relationship Id="rId29" Type="http://schemas.openxmlformats.org/officeDocument/2006/relationships/hyperlink" Target="https://mfbc.us/m/t9e9jft/27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fbc.us/m/t9e9jft/4" TargetMode="External"/><Relationship Id="rId11" Type="http://schemas.openxmlformats.org/officeDocument/2006/relationships/hyperlink" Target="https://mfbc.us/m/t9e9jft/9" TargetMode="External"/><Relationship Id="rId24" Type="http://schemas.openxmlformats.org/officeDocument/2006/relationships/hyperlink" Target="https://mfbc.us/m/t9e9jft/22" TargetMode="External"/><Relationship Id="rId32" Type="http://schemas.openxmlformats.org/officeDocument/2006/relationships/hyperlink" Target="https://mfbc.us/m/t9e9jft/30" TargetMode="External"/><Relationship Id="rId5" Type="http://schemas.openxmlformats.org/officeDocument/2006/relationships/hyperlink" Target="https://mfbc.us/m/t9e9jft/3" TargetMode="External"/><Relationship Id="rId15" Type="http://schemas.openxmlformats.org/officeDocument/2006/relationships/hyperlink" Target="https://mfbc.us/m/t9e9jft/13" TargetMode="External"/><Relationship Id="rId23" Type="http://schemas.openxmlformats.org/officeDocument/2006/relationships/hyperlink" Target="https://mfbc.us/m/t9e9jft/21" TargetMode="External"/><Relationship Id="rId28" Type="http://schemas.openxmlformats.org/officeDocument/2006/relationships/hyperlink" Target="https://mfbc.us/m/t9e9jft/26" TargetMode="External"/><Relationship Id="rId10" Type="http://schemas.openxmlformats.org/officeDocument/2006/relationships/hyperlink" Target="https://mfbc.us/m/t9e9jft/8" TargetMode="External"/><Relationship Id="rId19" Type="http://schemas.openxmlformats.org/officeDocument/2006/relationships/hyperlink" Target="https://mfbc.us/m/t9e9jft/17" TargetMode="External"/><Relationship Id="rId31" Type="http://schemas.openxmlformats.org/officeDocument/2006/relationships/hyperlink" Target="https://mfbc.us/m/t9e9jft/29" TargetMode="External"/><Relationship Id="rId4" Type="http://schemas.openxmlformats.org/officeDocument/2006/relationships/hyperlink" Target="https://mfbc.us/m/t9e9jft/2" TargetMode="External"/><Relationship Id="rId9" Type="http://schemas.openxmlformats.org/officeDocument/2006/relationships/hyperlink" Target="https://mfbc.us/m/t9e9jft/7" TargetMode="External"/><Relationship Id="rId14" Type="http://schemas.openxmlformats.org/officeDocument/2006/relationships/hyperlink" Target="https://mfbc.us/m/t9e9jft/12" TargetMode="External"/><Relationship Id="rId22" Type="http://schemas.openxmlformats.org/officeDocument/2006/relationships/hyperlink" Target="https://mfbc.us/m/t9e9jft/20" TargetMode="External"/><Relationship Id="rId27" Type="http://schemas.openxmlformats.org/officeDocument/2006/relationships/hyperlink" Target="https://mfbc.us/m/t9e9jft/25" TargetMode="External"/><Relationship Id="rId30" Type="http://schemas.openxmlformats.org/officeDocument/2006/relationships/hyperlink" Target="https://mfbc.us/m/t9e9jft/28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9BBCB3-D2B9-4216-AE14-B986664A9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" name="Google Shape;36;p9"/>
          <p:cNvSpPr/>
          <p:nvPr/>
        </p:nvSpPr>
        <p:spPr>
          <a:xfrm rot="10800000" flipH="1">
            <a:off x="-7625" y="4586505"/>
            <a:ext cx="12212931" cy="2380345"/>
          </a:xfrm>
          <a:custGeom>
            <a:avLst/>
            <a:gdLst/>
            <a:ahLst/>
            <a:cxnLst/>
            <a:rect l="l" t="t" r="r" b="b"/>
            <a:pathLst>
              <a:path w="12182475" h="6305549" extrusionOk="0">
                <a:moveTo>
                  <a:pt x="0" y="0"/>
                </a:moveTo>
                <a:lnTo>
                  <a:pt x="12182475" y="0"/>
                </a:lnTo>
                <a:lnTo>
                  <a:pt x="12182475" y="3682650"/>
                </a:lnTo>
                <a:lnTo>
                  <a:pt x="12172414" y="3781735"/>
                </a:lnTo>
                <a:lnTo>
                  <a:pt x="12144878" y="3886515"/>
                </a:lnTo>
                <a:lnTo>
                  <a:pt x="12098279" y="3997557"/>
                </a:lnTo>
                <a:lnTo>
                  <a:pt x="12035264" y="4112018"/>
                </a:lnTo>
                <a:lnTo>
                  <a:pt x="11954246" y="4231034"/>
                </a:lnTo>
                <a:lnTo>
                  <a:pt x="11856811" y="4352896"/>
                </a:lnTo>
                <a:lnTo>
                  <a:pt x="11744020" y="4477606"/>
                </a:lnTo>
                <a:lnTo>
                  <a:pt x="11614814" y="4603456"/>
                </a:lnTo>
                <a:lnTo>
                  <a:pt x="11470780" y="4730443"/>
                </a:lnTo>
                <a:lnTo>
                  <a:pt x="11312450" y="4855723"/>
                </a:lnTo>
                <a:lnTo>
                  <a:pt x="11139821" y="4981002"/>
                </a:lnTo>
                <a:lnTo>
                  <a:pt x="10953955" y="5104004"/>
                </a:lnTo>
                <a:lnTo>
                  <a:pt x="10754849" y="5224729"/>
                </a:lnTo>
                <a:lnTo>
                  <a:pt x="10543036" y="5342035"/>
                </a:lnTo>
                <a:lnTo>
                  <a:pt x="10319572" y="5454218"/>
                </a:lnTo>
                <a:lnTo>
                  <a:pt x="10084459" y="5562414"/>
                </a:lnTo>
                <a:lnTo>
                  <a:pt x="9838225" y="5664346"/>
                </a:lnTo>
                <a:lnTo>
                  <a:pt x="9581401" y="5758305"/>
                </a:lnTo>
                <a:lnTo>
                  <a:pt x="9314515" y="5846002"/>
                </a:lnTo>
                <a:lnTo>
                  <a:pt x="9038628" y="5925155"/>
                </a:lnTo>
                <a:lnTo>
                  <a:pt x="8753208" y="5994628"/>
                </a:lnTo>
                <a:lnTo>
                  <a:pt x="8458787" y="6053852"/>
                </a:lnTo>
                <a:lnTo>
                  <a:pt x="8157482" y="6102824"/>
                </a:lnTo>
                <a:lnTo>
                  <a:pt x="7848234" y="6139839"/>
                </a:lnTo>
                <a:lnTo>
                  <a:pt x="7531572" y="6164325"/>
                </a:lnTo>
                <a:lnTo>
                  <a:pt x="7209085" y="6175714"/>
                </a:lnTo>
                <a:lnTo>
                  <a:pt x="6880244" y="6172297"/>
                </a:lnTo>
                <a:lnTo>
                  <a:pt x="6545579" y="6154644"/>
                </a:lnTo>
                <a:lnTo>
                  <a:pt x="6206147" y="6121047"/>
                </a:lnTo>
                <a:lnTo>
                  <a:pt x="5862479" y="6070936"/>
                </a:lnTo>
                <a:lnTo>
                  <a:pt x="5514575" y="6002601"/>
                </a:lnTo>
                <a:lnTo>
                  <a:pt x="5164024" y="5916613"/>
                </a:lnTo>
                <a:lnTo>
                  <a:pt x="4817707" y="5828918"/>
                </a:lnTo>
                <a:lnTo>
                  <a:pt x="4485159" y="5753750"/>
                </a:lnTo>
                <a:lnTo>
                  <a:pt x="4166379" y="5692249"/>
                </a:lnTo>
                <a:lnTo>
                  <a:pt x="3861367" y="5642137"/>
                </a:lnTo>
                <a:lnTo>
                  <a:pt x="3568534" y="5603415"/>
                </a:lnTo>
                <a:lnTo>
                  <a:pt x="3289470" y="5575512"/>
                </a:lnTo>
                <a:lnTo>
                  <a:pt x="3023643" y="5557858"/>
                </a:lnTo>
                <a:lnTo>
                  <a:pt x="2769467" y="5548747"/>
                </a:lnTo>
                <a:lnTo>
                  <a:pt x="2527999" y="5548747"/>
                </a:lnTo>
                <a:lnTo>
                  <a:pt x="2298181" y="5556719"/>
                </a:lnTo>
                <a:lnTo>
                  <a:pt x="2081072" y="5571525"/>
                </a:lnTo>
                <a:lnTo>
                  <a:pt x="1876142" y="5592595"/>
                </a:lnTo>
                <a:lnTo>
                  <a:pt x="1682862" y="5620498"/>
                </a:lnTo>
                <a:lnTo>
                  <a:pt x="1500702" y="5652957"/>
                </a:lnTo>
                <a:lnTo>
                  <a:pt x="1330191" y="5689402"/>
                </a:lnTo>
                <a:lnTo>
                  <a:pt x="1170801" y="5729833"/>
                </a:lnTo>
                <a:lnTo>
                  <a:pt x="1022532" y="5773111"/>
                </a:lnTo>
                <a:lnTo>
                  <a:pt x="884853" y="5819237"/>
                </a:lnTo>
                <a:lnTo>
                  <a:pt x="758294" y="5866502"/>
                </a:lnTo>
                <a:lnTo>
                  <a:pt x="641267" y="5914336"/>
                </a:lnTo>
                <a:lnTo>
                  <a:pt x="535360" y="5962739"/>
                </a:lnTo>
                <a:lnTo>
                  <a:pt x="440043" y="6010004"/>
                </a:lnTo>
                <a:lnTo>
                  <a:pt x="353729" y="6056698"/>
                </a:lnTo>
                <a:lnTo>
                  <a:pt x="277476" y="6102255"/>
                </a:lnTo>
                <a:lnTo>
                  <a:pt x="211285" y="6143825"/>
                </a:lnTo>
                <a:lnTo>
                  <a:pt x="154095" y="6182547"/>
                </a:lnTo>
                <a:lnTo>
                  <a:pt x="105907" y="6216715"/>
                </a:lnTo>
                <a:lnTo>
                  <a:pt x="67781" y="6246896"/>
                </a:lnTo>
                <a:lnTo>
                  <a:pt x="38127" y="6271951"/>
                </a:lnTo>
                <a:lnTo>
                  <a:pt x="16945" y="6289605"/>
                </a:lnTo>
                <a:lnTo>
                  <a:pt x="4766" y="6300994"/>
                </a:lnTo>
                <a:lnTo>
                  <a:pt x="0" y="6305549"/>
                </a:lnTo>
                <a:close/>
              </a:path>
            </a:pathLst>
          </a:custGeom>
          <a:solidFill>
            <a:srgbClr val="343434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9"/>
          <p:cNvSpPr/>
          <p:nvPr/>
        </p:nvSpPr>
        <p:spPr>
          <a:xfrm flipH="1">
            <a:off x="295567" y="295688"/>
            <a:ext cx="1889030" cy="293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8" name="Google Shape;38;p9"/>
          <p:cNvSpPr/>
          <p:nvPr/>
        </p:nvSpPr>
        <p:spPr>
          <a:xfrm>
            <a:off x="10738974" y="-27573"/>
            <a:ext cx="1453750" cy="2046566"/>
          </a:xfrm>
          <a:custGeom>
            <a:avLst/>
            <a:gdLst/>
            <a:ahLst/>
            <a:cxnLst/>
            <a:rect l="l" t="t" r="r" b="b"/>
            <a:pathLst>
              <a:path w="2262646" h="3185317" extrusionOk="0">
                <a:moveTo>
                  <a:pt x="386051" y="0"/>
                </a:moveTo>
                <a:lnTo>
                  <a:pt x="2262646" y="0"/>
                </a:lnTo>
                <a:lnTo>
                  <a:pt x="2262646" y="3167048"/>
                </a:lnTo>
                <a:lnTo>
                  <a:pt x="2210793" y="3174962"/>
                </a:lnTo>
                <a:cubicBezTo>
                  <a:pt x="2143367" y="3181809"/>
                  <a:pt x="2074953" y="3185317"/>
                  <a:pt x="2005720" y="3185317"/>
                </a:cubicBezTo>
                <a:cubicBezTo>
                  <a:pt x="897991" y="3185317"/>
                  <a:pt x="0" y="2287326"/>
                  <a:pt x="0" y="1179597"/>
                </a:cubicBezTo>
                <a:cubicBezTo>
                  <a:pt x="0" y="764199"/>
                  <a:pt x="126280" y="378295"/>
                  <a:pt x="342545" y="581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9"/>
          <p:cNvSpPr/>
          <p:nvPr/>
        </p:nvSpPr>
        <p:spPr>
          <a:xfrm>
            <a:off x="10832526" y="1727974"/>
            <a:ext cx="103307" cy="10330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9"/>
          <p:cNvSpPr/>
          <p:nvPr/>
        </p:nvSpPr>
        <p:spPr>
          <a:xfrm>
            <a:off x="11879750" y="2271179"/>
            <a:ext cx="103307" cy="10330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9"/>
          <p:cNvSpPr/>
          <p:nvPr/>
        </p:nvSpPr>
        <p:spPr>
          <a:xfrm>
            <a:off x="10379133" y="122417"/>
            <a:ext cx="174957" cy="17495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9"/>
          <p:cNvSpPr txBox="1"/>
          <p:nvPr/>
        </p:nvSpPr>
        <p:spPr>
          <a:xfrm>
            <a:off x="530925" y="4959450"/>
            <a:ext cx="11035500" cy="14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BONJOUR 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8000" b="0" i="0" u="none" strike="noStrike" cap="none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à  tous !</a:t>
            </a:r>
            <a:endParaRPr sz="8000" b="0" i="0" u="none" strike="noStrike" cap="none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0"/>
          <p:cNvPicPr preferRelativeResize="0"/>
          <p:nvPr/>
        </p:nvPicPr>
        <p:blipFill rotWithShape="1">
          <a:blip r:embed="rId3">
            <a:alphaModFix/>
          </a:blip>
          <a:srcRect l="15009"/>
          <a:stretch/>
        </p:blipFill>
        <p:spPr>
          <a:xfrm>
            <a:off x="5810866" y="-18660"/>
            <a:ext cx="6381134" cy="5360225"/>
          </a:xfrm>
          <a:custGeom>
            <a:avLst/>
            <a:gdLst/>
            <a:ahLst/>
            <a:cxnLst/>
            <a:rect l="l" t="t" r="r" b="b"/>
            <a:pathLst>
              <a:path w="6381134" h="5360225" extrusionOk="0">
                <a:moveTo>
                  <a:pt x="1562439" y="0"/>
                </a:moveTo>
                <a:lnTo>
                  <a:pt x="6381134" y="0"/>
                </a:lnTo>
                <a:lnTo>
                  <a:pt x="6381134" y="2776877"/>
                </a:lnTo>
                <a:lnTo>
                  <a:pt x="4584333" y="4573677"/>
                </a:lnTo>
                <a:cubicBezTo>
                  <a:pt x="4059968" y="5098042"/>
                  <a:pt x="3372704" y="5360225"/>
                  <a:pt x="2685441" y="5360225"/>
                </a:cubicBezTo>
                <a:cubicBezTo>
                  <a:pt x="1998177" y="5360225"/>
                  <a:pt x="1310913" y="5098042"/>
                  <a:pt x="786548" y="4573677"/>
                </a:cubicBezTo>
                <a:cubicBezTo>
                  <a:pt x="-262182" y="3524948"/>
                  <a:pt x="-262182" y="1824621"/>
                  <a:pt x="786548" y="775890"/>
                </a:cubicBezTo>
                <a:close/>
              </a:path>
            </a:pathLst>
          </a:custGeom>
          <a:noFill/>
          <a:ln>
            <a:noFill/>
          </a:ln>
        </p:spPr>
      </p:pic>
      <p:grpSp>
        <p:nvGrpSpPr>
          <p:cNvPr id="48" name="Google Shape;48;p10"/>
          <p:cNvGrpSpPr/>
          <p:nvPr/>
        </p:nvGrpSpPr>
        <p:grpSpPr>
          <a:xfrm>
            <a:off x="4694552" y="589038"/>
            <a:ext cx="6457538" cy="5011295"/>
            <a:chOff x="878249" y="897677"/>
            <a:chExt cx="6457538" cy="5011295"/>
          </a:xfrm>
        </p:grpSpPr>
        <p:sp>
          <p:nvSpPr>
            <p:cNvPr id="49" name="Google Shape;49;p10"/>
            <p:cNvSpPr/>
            <p:nvPr/>
          </p:nvSpPr>
          <p:spPr>
            <a:xfrm>
              <a:off x="1839800" y="4038036"/>
              <a:ext cx="174957" cy="17495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10"/>
            <p:cNvSpPr/>
            <p:nvPr/>
          </p:nvSpPr>
          <p:spPr>
            <a:xfrm>
              <a:off x="878249" y="1596425"/>
              <a:ext cx="103307" cy="1033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10"/>
            <p:cNvSpPr/>
            <p:nvPr/>
          </p:nvSpPr>
          <p:spPr>
            <a:xfrm>
              <a:off x="7086321" y="5659506"/>
              <a:ext cx="249466" cy="24946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0"/>
            <p:cNvSpPr/>
            <p:nvPr/>
          </p:nvSpPr>
          <p:spPr>
            <a:xfrm>
              <a:off x="2014757" y="897677"/>
              <a:ext cx="264940" cy="2649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0"/>
            <p:cNvSpPr/>
            <p:nvPr/>
          </p:nvSpPr>
          <p:spPr>
            <a:xfrm>
              <a:off x="2999164" y="5556199"/>
              <a:ext cx="103307" cy="1033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" name="Google Shape;54;p10"/>
          <p:cNvSpPr txBox="1"/>
          <p:nvPr/>
        </p:nvSpPr>
        <p:spPr>
          <a:xfrm>
            <a:off x="1125476" y="1153350"/>
            <a:ext cx="4272900" cy="15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5400" b="0" i="0" u="none" strike="noStrike" cap="none" dirty="0" err="1">
                <a:solidFill>
                  <a:srgbClr val="232323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Programme</a:t>
            </a:r>
            <a:endParaRPr sz="5400" b="0" i="0" u="none" strike="noStrike" cap="none" dirty="0">
              <a:solidFill>
                <a:srgbClr val="000000"/>
              </a:solidFill>
              <a:latin typeface="+mn-lt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5400" b="0" i="0" u="none" strike="noStrike" cap="none" dirty="0">
                <a:solidFill>
                  <a:schemeClr val="accent1"/>
                </a:solidFill>
                <a:latin typeface="+mn-lt"/>
                <a:ea typeface="Montserrat SemiBold"/>
                <a:cs typeface="Montserrat SemiBold"/>
                <a:sym typeface="Montserrat SemiBold"/>
              </a:rPr>
              <a:t>du jour</a:t>
            </a:r>
            <a:endParaRPr sz="5400" b="0" i="0" u="none" strike="noStrike" cap="none" dirty="0">
              <a:solidFill>
                <a:schemeClr val="accent1"/>
              </a:solidFill>
              <a:latin typeface="+mn-lt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" name="Google Shape;55;p10"/>
          <p:cNvSpPr/>
          <p:nvPr/>
        </p:nvSpPr>
        <p:spPr>
          <a:xfrm>
            <a:off x="1269264" y="5883700"/>
            <a:ext cx="1464207" cy="355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b="1" i="0" u="none" strike="noStrike" cap="none" dirty="0" err="1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C’est</a:t>
            </a:r>
            <a:r>
              <a:rPr lang="en-US" b="1" i="0" u="none" strike="noStrike" cap="none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en-US" b="1" i="0" u="none" strike="noStrike" cap="none" dirty="0" err="1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parti</a:t>
            </a:r>
            <a:r>
              <a:rPr lang="en-US" b="1" i="0" u="none" strike="noStrike" cap="none" dirty="0">
                <a:solidFill>
                  <a:schemeClr val="lt1"/>
                </a:solidFill>
                <a:latin typeface="+mn-lt"/>
                <a:ea typeface="Calibri"/>
                <a:cs typeface="Calibri"/>
                <a:sym typeface="Calibri"/>
              </a:rPr>
              <a:t> !</a:t>
            </a:r>
            <a:endParaRPr b="1" i="0" u="none" strike="noStrike" cap="none" dirty="0">
              <a:solidFill>
                <a:srgbClr val="000000"/>
              </a:solidFill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0"/>
          <p:cNvSpPr/>
          <p:nvPr/>
        </p:nvSpPr>
        <p:spPr>
          <a:xfrm>
            <a:off x="1194925" y="3241700"/>
            <a:ext cx="4078200" cy="23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232323"/>
                </a:solidFill>
                <a:latin typeface="+mn-lt"/>
                <a:ea typeface="Montserrat"/>
                <a:cs typeface="Montserrat"/>
                <a:sym typeface="Montserrat"/>
              </a:rPr>
              <a:t>La description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dirty="0">
                <a:solidFill>
                  <a:srgbClr val="232323"/>
                </a:solidFill>
                <a:latin typeface="+mn-lt"/>
                <a:ea typeface="Montserrat"/>
                <a:cs typeface="Montserrat"/>
                <a:sym typeface="Montserrat"/>
              </a:rPr>
              <a:t>L</a:t>
            </a:r>
            <a:r>
              <a:rPr lang="fr-CA" sz="3000" b="1" dirty="0">
                <a:solidFill>
                  <a:srgbClr val="232323"/>
                </a:solidFill>
                <a:latin typeface="+mn-lt"/>
                <a:ea typeface="Montserrat"/>
                <a:cs typeface="Montserrat"/>
                <a:sym typeface="Montserrat"/>
              </a:rPr>
              <a:t>’heure</a:t>
            </a:r>
            <a:endParaRPr sz="3000" b="1" i="0" u="none" strike="noStrike" cap="none" dirty="0">
              <a:solidFill>
                <a:srgbClr val="232323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fr-CA" sz="3000" b="1" i="0" u="none" strike="noStrike" cap="none" dirty="0">
                <a:solidFill>
                  <a:srgbClr val="232323"/>
                </a:solidFill>
                <a:latin typeface="+mn-lt"/>
                <a:ea typeface="Montserrat"/>
                <a:cs typeface="Montserrat"/>
                <a:sym typeface="Montserrat"/>
              </a:rPr>
              <a:t>Phonétique</a:t>
            </a:r>
            <a:endParaRPr sz="3000" b="1" i="0" u="none" strike="noStrike" cap="none" dirty="0">
              <a:solidFill>
                <a:srgbClr val="232323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EE9A70-A847-4973-8960-5B94179D6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2196" y="-350721"/>
            <a:ext cx="9823530" cy="6897573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sp>
        <p:nvSpPr>
          <p:cNvPr id="244" name="Google Shape;244;p21"/>
          <p:cNvSpPr/>
          <p:nvPr/>
        </p:nvSpPr>
        <p:spPr>
          <a:xfrm>
            <a:off x="10832526" y="1727974"/>
            <a:ext cx="103200" cy="103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21"/>
          <p:cNvSpPr txBox="1"/>
          <p:nvPr/>
        </p:nvSpPr>
        <p:spPr>
          <a:xfrm>
            <a:off x="1001579" y="182326"/>
            <a:ext cx="9775796" cy="818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fr-CA" sz="4800" dirty="0">
                <a:solidFill>
                  <a:schemeClr val="tx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Qui est-ce? </a:t>
            </a:r>
            <a:r>
              <a:rPr lang="fr-CA" sz="4800" dirty="0" err="1">
                <a:solidFill>
                  <a:srgbClr val="92D05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Who</a:t>
            </a:r>
            <a:r>
              <a:rPr lang="fr-CA" sz="4800" dirty="0">
                <a:solidFill>
                  <a:srgbClr val="92D05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r>
              <a:rPr lang="fr-CA" sz="4800" dirty="0" err="1">
                <a:solidFill>
                  <a:srgbClr val="92D05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am</a:t>
            </a:r>
            <a:r>
              <a:rPr lang="fr-CA" sz="4800" dirty="0">
                <a:solidFill>
                  <a:srgbClr val="92D05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I?</a:t>
            </a:r>
            <a:endParaRPr sz="4800" b="0" i="0" u="none" strike="noStrike" cap="none" dirty="0">
              <a:solidFill>
                <a:srgbClr val="92D05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 dirty="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61" name="Google Shape;261;p21"/>
          <p:cNvSpPr txBox="1"/>
          <p:nvPr/>
        </p:nvSpPr>
        <p:spPr>
          <a:xfrm>
            <a:off x="1661106" y="3182112"/>
            <a:ext cx="8725710" cy="2042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In groups,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choose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a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celebrity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and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describe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the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person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without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naming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her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/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him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Then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the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other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groups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will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have to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find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out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who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you</a:t>
            </a:r>
            <a:r>
              <a:rPr lang="fr-CA" sz="2800" b="1" i="0" u="none" strike="noStrike" cap="none" dirty="0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 are </a:t>
            </a:r>
            <a:r>
              <a:rPr lang="fr-CA" sz="2800" b="1" i="0" u="none" strike="noStrike" cap="none" dirty="0" err="1">
                <a:solidFill>
                  <a:srgbClr val="FFFF00"/>
                </a:solidFill>
                <a:latin typeface="+mn-lt"/>
                <a:ea typeface="Montserrat"/>
                <a:cs typeface="Montserrat"/>
                <a:sym typeface="Montserrat"/>
              </a:rPr>
              <a:t>describing</a:t>
            </a:r>
            <a:endParaRPr sz="2800" b="1" i="0" u="none" strike="noStrike" cap="none" dirty="0">
              <a:solidFill>
                <a:srgbClr val="FFFF00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21"/>
          <p:cNvSpPr txBox="1"/>
          <p:nvPr/>
        </p:nvSpPr>
        <p:spPr>
          <a:xfrm>
            <a:off x="4794731" y="2075966"/>
            <a:ext cx="245846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J</a:t>
            </a:r>
            <a:r>
              <a:rPr lang="en-US" sz="2400" b="1" i="0" u="none" strike="noStrike" cap="none" dirty="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EU / GAME</a:t>
            </a:r>
            <a:endParaRPr sz="2400" b="1" i="0" u="none" strike="noStrike" cap="none" dirty="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10"/>
          <p:cNvGrpSpPr/>
          <p:nvPr/>
        </p:nvGrpSpPr>
        <p:grpSpPr>
          <a:xfrm>
            <a:off x="4694552" y="589038"/>
            <a:ext cx="6457538" cy="5011295"/>
            <a:chOff x="878249" y="897677"/>
            <a:chExt cx="6457538" cy="5011295"/>
          </a:xfrm>
        </p:grpSpPr>
        <p:sp>
          <p:nvSpPr>
            <p:cNvPr id="49" name="Google Shape;49;p10"/>
            <p:cNvSpPr/>
            <p:nvPr/>
          </p:nvSpPr>
          <p:spPr>
            <a:xfrm>
              <a:off x="1839800" y="4038036"/>
              <a:ext cx="174957" cy="17495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10"/>
            <p:cNvSpPr/>
            <p:nvPr/>
          </p:nvSpPr>
          <p:spPr>
            <a:xfrm>
              <a:off x="878249" y="1596425"/>
              <a:ext cx="103307" cy="1033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10"/>
            <p:cNvSpPr/>
            <p:nvPr/>
          </p:nvSpPr>
          <p:spPr>
            <a:xfrm>
              <a:off x="7086321" y="5659506"/>
              <a:ext cx="249466" cy="24946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0"/>
            <p:cNvSpPr/>
            <p:nvPr/>
          </p:nvSpPr>
          <p:spPr>
            <a:xfrm>
              <a:off x="2014757" y="897677"/>
              <a:ext cx="264940" cy="2649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0"/>
            <p:cNvSpPr/>
            <p:nvPr/>
          </p:nvSpPr>
          <p:spPr>
            <a:xfrm>
              <a:off x="2999164" y="5556199"/>
              <a:ext cx="103307" cy="1033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" name="Google Shape;54;p10"/>
          <p:cNvSpPr txBox="1"/>
          <p:nvPr/>
        </p:nvSpPr>
        <p:spPr>
          <a:xfrm>
            <a:off x="405578" y="251955"/>
            <a:ext cx="3569076" cy="88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800"/>
            </a:pPr>
            <a:r>
              <a:rPr lang="fr-CA" sz="4800" b="1" dirty="0">
                <a:latin typeface="Arial" panose="020B0604020202020204" pitchFamily="34" charset="0"/>
              </a:rPr>
              <a:t>Questions : </a:t>
            </a:r>
            <a:endParaRPr sz="4800" b="0" i="0" u="none" strike="noStrike" cap="none" dirty="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" name="Google Shape;56;p10"/>
          <p:cNvSpPr/>
          <p:nvPr/>
        </p:nvSpPr>
        <p:spPr>
          <a:xfrm>
            <a:off x="271567" y="1339439"/>
            <a:ext cx="7230636" cy="50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fr-FR" sz="2000" b="1" dirty="0"/>
              <a:t>Quelle heure est-il? /</a:t>
            </a:r>
            <a:r>
              <a:rPr lang="fr-FR" sz="2000" b="1" dirty="0" err="1"/>
              <a:t>What</a:t>
            </a:r>
            <a:r>
              <a:rPr lang="fr-FR" sz="2000" b="1" dirty="0"/>
              <a:t> time </a:t>
            </a:r>
            <a:r>
              <a:rPr lang="fr-FR" sz="2000" b="1" dirty="0" err="1"/>
              <a:t>is</a:t>
            </a:r>
            <a:r>
              <a:rPr lang="fr-FR" sz="2000" b="1" dirty="0"/>
              <a:t> </a:t>
            </a:r>
            <a:r>
              <a:rPr lang="fr-FR" sz="2000" b="1" dirty="0" err="1"/>
              <a:t>it</a:t>
            </a:r>
            <a:r>
              <a:rPr lang="fr-FR" sz="2000" b="1" dirty="0"/>
              <a:t>?</a:t>
            </a:r>
          </a:p>
          <a:p>
            <a:pPr lvl="2"/>
            <a:r>
              <a:rPr lang="fr-FR" sz="2000" dirty="0"/>
              <a:t>You </a:t>
            </a:r>
            <a:r>
              <a:rPr lang="fr-FR" sz="2000" dirty="0" err="1"/>
              <a:t>answer</a:t>
            </a:r>
            <a:r>
              <a:rPr lang="fr-FR" sz="2000" dirty="0"/>
              <a:t> : il est huit heures /</a:t>
            </a:r>
            <a:r>
              <a:rPr lang="fr-FR" sz="2000" dirty="0" err="1"/>
              <a:t>it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8 (</a:t>
            </a:r>
            <a:r>
              <a:rPr lang="fr-FR" sz="2000" dirty="0" err="1"/>
              <a:t>hours</a:t>
            </a:r>
            <a:r>
              <a:rPr lang="fr-FR" sz="2000" dirty="0"/>
              <a:t>)</a:t>
            </a:r>
          </a:p>
          <a:p>
            <a:pPr lvl="0"/>
            <a:endParaRPr lang="fr-FR" sz="2000" b="1" dirty="0"/>
          </a:p>
          <a:p>
            <a:pPr lvl="0"/>
            <a:endParaRPr lang="fr-FR" sz="2000" b="1" dirty="0"/>
          </a:p>
          <a:p>
            <a:pPr lvl="0"/>
            <a:r>
              <a:rPr lang="fr-FR" sz="2000" b="1" dirty="0"/>
              <a:t>À quelle heure tu te lèves? (informel) À quelle heure vous vous levez? /</a:t>
            </a:r>
            <a:r>
              <a:rPr lang="fr-FR" sz="2000" b="1" dirty="0" err="1"/>
              <a:t>What</a:t>
            </a:r>
            <a:r>
              <a:rPr lang="fr-FR" sz="2000" b="1" dirty="0"/>
              <a:t> time do </a:t>
            </a:r>
            <a:r>
              <a:rPr lang="fr-FR" sz="2000" b="1" dirty="0" err="1"/>
              <a:t>you</a:t>
            </a:r>
            <a:r>
              <a:rPr lang="fr-FR" sz="2000" b="1" dirty="0"/>
              <a:t> </a:t>
            </a:r>
            <a:r>
              <a:rPr lang="fr-FR" sz="2000" b="1" dirty="0" err="1"/>
              <a:t>get</a:t>
            </a:r>
            <a:r>
              <a:rPr lang="fr-FR" sz="2000" b="1" dirty="0"/>
              <a:t> up?</a:t>
            </a:r>
          </a:p>
          <a:p>
            <a:pPr lvl="0"/>
            <a:r>
              <a:rPr lang="fr-FR" sz="2000" dirty="0"/>
              <a:t>You </a:t>
            </a:r>
            <a:r>
              <a:rPr lang="fr-FR" sz="2000" dirty="0" err="1"/>
              <a:t>answer</a:t>
            </a:r>
            <a:r>
              <a:rPr lang="fr-FR" sz="2000" dirty="0"/>
              <a:t>: je me lève à sept heures trente / I </a:t>
            </a:r>
            <a:r>
              <a:rPr lang="fr-FR" sz="2000" dirty="0" err="1"/>
              <a:t>get</a:t>
            </a:r>
            <a:r>
              <a:rPr lang="fr-FR" sz="2000" dirty="0"/>
              <a:t> up at 7:30</a:t>
            </a:r>
          </a:p>
          <a:p>
            <a:pPr lvl="0"/>
            <a:r>
              <a:rPr lang="fr-FR" sz="2000" dirty="0"/>
              <a:t>You </a:t>
            </a:r>
            <a:r>
              <a:rPr lang="fr-FR" sz="2000" dirty="0" err="1"/>
              <a:t>present</a:t>
            </a:r>
            <a:r>
              <a:rPr lang="fr-FR" sz="2000" dirty="0"/>
              <a:t> </a:t>
            </a:r>
            <a:r>
              <a:rPr lang="fr-FR" sz="2000" dirty="0" err="1"/>
              <a:t>someone</a:t>
            </a:r>
            <a:r>
              <a:rPr lang="fr-FR" sz="2000" dirty="0"/>
              <a:t>: elle/il se lève à six heures quinze /</a:t>
            </a:r>
            <a:r>
              <a:rPr lang="fr-FR" sz="2000" dirty="0" err="1"/>
              <a:t>she-he</a:t>
            </a:r>
            <a:r>
              <a:rPr lang="fr-FR" sz="2000" dirty="0"/>
              <a:t> </a:t>
            </a:r>
            <a:r>
              <a:rPr lang="fr-FR" sz="2000" dirty="0" err="1"/>
              <a:t>gets</a:t>
            </a:r>
            <a:r>
              <a:rPr lang="fr-FR" sz="2000" dirty="0"/>
              <a:t> up at 6:15</a:t>
            </a:r>
          </a:p>
          <a:p>
            <a:pPr lvl="0"/>
            <a:endParaRPr lang="fr-FR" sz="2000" dirty="0"/>
          </a:p>
          <a:p>
            <a:pPr lvl="0"/>
            <a:r>
              <a:rPr lang="fr-FR" sz="2000" dirty="0"/>
              <a:t>- </a:t>
            </a:r>
            <a:r>
              <a:rPr lang="fr-FR" sz="2000" dirty="0" err="1"/>
              <a:t>Reflexive</a:t>
            </a:r>
            <a:r>
              <a:rPr lang="fr-FR" sz="2000" dirty="0"/>
              <a:t> </a:t>
            </a:r>
            <a:r>
              <a:rPr lang="fr-FR" sz="2000" dirty="0" err="1"/>
              <a:t>verbs</a:t>
            </a:r>
            <a:r>
              <a:rPr lang="fr-FR" sz="2000" dirty="0"/>
              <a:t>: </a:t>
            </a:r>
            <a:r>
              <a:rPr lang="fr-FR" sz="2000" dirty="0" err="1"/>
              <a:t>list</a:t>
            </a:r>
            <a:r>
              <a:rPr lang="fr-FR" sz="2000" dirty="0"/>
              <a:t> on D2L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D6BD6D3-733B-43C1-B600-E5FB2C94F9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2203" y="755871"/>
            <a:ext cx="4594664" cy="536600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5156B7A-17F6-4D9B-9616-BD5ADA8AE2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3439" y="466732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344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5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10"/>
          <p:cNvGrpSpPr/>
          <p:nvPr/>
        </p:nvGrpSpPr>
        <p:grpSpPr>
          <a:xfrm>
            <a:off x="5079290" y="1382400"/>
            <a:ext cx="6457538" cy="5011295"/>
            <a:chOff x="878249" y="897677"/>
            <a:chExt cx="6457538" cy="5011295"/>
          </a:xfrm>
        </p:grpSpPr>
        <p:sp>
          <p:nvSpPr>
            <p:cNvPr id="49" name="Google Shape;49;p10"/>
            <p:cNvSpPr/>
            <p:nvPr/>
          </p:nvSpPr>
          <p:spPr>
            <a:xfrm>
              <a:off x="1839800" y="4038036"/>
              <a:ext cx="174957" cy="17495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10"/>
            <p:cNvSpPr/>
            <p:nvPr/>
          </p:nvSpPr>
          <p:spPr>
            <a:xfrm>
              <a:off x="878249" y="1596425"/>
              <a:ext cx="103307" cy="10330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10"/>
            <p:cNvSpPr/>
            <p:nvPr/>
          </p:nvSpPr>
          <p:spPr>
            <a:xfrm>
              <a:off x="7086321" y="5659506"/>
              <a:ext cx="249466" cy="24946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0"/>
            <p:cNvSpPr/>
            <p:nvPr/>
          </p:nvSpPr>
          <p:spPr>
            <a:xfrm>
              <a:off x="2014757" y="897677"/>
              <a:ext cx="264940" cy="2649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0"/>
            <p:cNvSpPr/>
            <p:nvPr/>
          </p:nvSpPr>
          <p:spPr>
            <a:xfrm>
              <a:off x="2999164" y="5556199"/>
              <a:ext cx="103307" cy="1033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" name="Google Shape;54;p10"/>
          <p:cNvSpPr txBox="1"/>
          <p:nvPr/>
        </p:nvSpPr>
        <p:spPr>
          <a:xfrm>
            <a:off x="111936" y="272400"/>
            <a:ext cx="8069026" cy="889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800"/>
            </a:pPr>
            <a:r>
              <a:rPr lang="fr-CA" sz="4800" b="1" dirty="0">
                <a:latin typeface="Arial" panose="020B0604020202020204" pitchFamily="34" charset="0"/>
              </a:rPr>
              <a:t>Vocabulaire/</a:t>
            </a:r>
            <a:r>
              <a:rPr lang="fr-CA" sz="4800" b="1" dirty="0" err="1">
                <a:solidFill>
                  <a:srgbClr val="00B050"/>
                </a:solidFill>
                <a:latin typeface="Arial" panose="020B0604020202020204" pitchFamily="34" charset="0"/>
              </a:rPr>
              <a:t>Vocabulary</a:t>
            </a:r>
            <a:r>
              <a:rPr lang="fr-CA" sz="4800" b="1" dirty="0">
                <a:latin typeface="Arial" panose="020B0604020202020204" pitchFamily="34" charset="0"/>
              </a:rPr>
              <a:t>: </a:t>
            </a:r>
            <a:endParaRPr sz="4800" b="0" i="0" u="none" strike="noStrike" cap="none" dirty="0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6" name="Google Shape;56;p10"/>
          <p:cNvSpPr/>
          <p:nvPr/>
        </p:nvSpPr>
        <p:spPr>
          <a:xfrm>
            <a:off x="316172" y="1286592"/>
            <a:ext cx="6409890" cy="4189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endParaRPr lang="fr-FR" sz="2000" dirty="0"/>
          </a:p>
          <a:p>
            <a:pPr marL="0" indent="0">
              <a:buNone/>
            </a:pPr>
            <a:r>
              <a:rPr lang="fr-FR" sz="2000" dirty="0"/>
              <a:t>! Be </a:t>
            </a:r>
            <a:r>
              <a:rPr lang="fr-FR" sz="2000" dirty="0" err="1"/>
              <a:t>careful</a:t>
            </a:r>
            <a:r>
              <a:rPr lang="fr-FR" sz="2000" dirty="0"/>
              <a:t> </a:t>
            </a:r>
            <a:r>
              <a:rPr lang="fr-FR" sz="2000" dirty="0" err="1"/>
              <a:t>when</a:t>
            </a:r>
            <a:r>
              <a:rPr lang="fr-FR" sz="2000" dirty="0"/>
              <a:t>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want</a:t>
            </a:r>
            <a:r>
              <a:rPr lang="fr-FR" sz="2000" dirty="0"/>
              <a:t> to </a:t>
            </a:r>
            <a:r>
              <a:rPr lang="fr-FR" sz="2000" dirty="0" err="1"/>
              <a:t>add</a:t>
            </a:r>
            <a:r>
              <a:rPr lang="fr-FR" sz="2000" dirty="0"/>
              <a:t> </a:t>
            </a:r>
            <a:r>
              <a:rPr lang="fr-FR" sz="2000" dirty="0" err="1"/>
              <a:t>am</a:t>
            </a:r>
            <a:r>
              <a:rPr lang="fr-FR" sz="2000" dirty="0"/>
              <a:t>/pm:</a:t>
            </a:r>
          </a:p>
          <a:p>
            <a:pPr marL="0" indent="0">
              <a:buNone/>
            </a:pPr>
            <a:r>
              <a:rPr lang="fr-FR" sz="2000" dirty="0"/>
              <a:t>il est huit heures du (</a:t>
            </a:r>
            <a:r>
              <a:rPr lang="fr-FR" sz="2000" dirty="0" err="1"/>
              <a:t>de+le</a:t>
            </a:r>
            <a:r>
              <a:rPr lang="fr-FR" sz="2000" dirty="0"/>
              <a:t>) matin / </a:t>
            </a:r>
            <a:r>
              <a:rPr lang="fr-FR" sz="2000" dirty="0" err="1"/>
              <a:t>it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8:00 of the </a:t>
            </a:r>
            <a:r>
              <a:rPr lang="fr-FR" sz="2000" dirty="0" err="1"/>
              <a:t>morning</a:t>
            </a:r>
            <a:endParaRPr lang="fr-FR" sz="2000" dirty="0"/>
          </a:p>
          <a:p>
            <a:pPr marL="0" indent="0">
              <a:buNone/>
            </a:pPr>
            <a:r>
              <a:rPr lang="fr-FR" sz="2000" dirty="0"/>
              <a:t>il est trois heures de l’après-midi</a:t>
            </a:r>
          </a:p>
          <a:p>
            <a:pPr marL="0" indent="0">
              <a:buNone/>
            </a:pPr>
            <a:r>
              <a:rPr lang="fr-FR" sz="2000" dirty="0"/>
              <a:t>il est huit heures trente du (de +le) soir</a:t>
            </a:r>
          </a:p>
          <a:p>
            <a:pPr lvl="0"/>
            <a:endParaRPr lang="fr-FR" sz="2000" dirty="0"/>
          </a:p>
          <a:p>
            <a:pPr lvl="0"/>
            <a:endParaRPr lang="fr-FR" sz="2000" dirty="0"/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D6BD6D3-733B-43C1-B600-E5FB2C94F9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15466" y="755871"/>
            <a:ext cx="5281401" cy="536600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3104E6D-B103-4719-97E2-B007854C2E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20022" y="4558189"/>
            <a:ext cx="487363" cy="487363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FC560BC-0E25-44E9-AF2F-9181078B5B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016590"/>
              </p:ext>
            </p:extLst>
          </p:nvPr>
        </p:nvGraphicFramePr>
        <p:xfrm>
          <a:off x="1051757" y="3746133"/>
          <a:ext cx="558250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0473">
                  <a:extLst>
                    <a:ext uri="{9D8B030D-6E8A-4147-A177-3AD203B41FA5}">
                      <a16:colId xmlns:a16="http://schemas.microsoft.com/office/drawing/2014/main" val="4079158988"/>
                    </a:ext>
                  </a:extLst>
                </a:gridCol>
                <a:gridCol w="3142034">
                  <a:extLst>
                    <a:ext uri="{9D8B030D-6E8A-4147-A177-3AD203B41FA5}">
                      <a16:colId xmlns:a16="http://schemas.microsoft.com/office/drawing/2014/main" val="28299488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sz="1800" dirty="0"/>
                        <a:t>Le matin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800" dirty="0"/>
                        <a:t>The </a:t>
                      </a:r>
                      <a:r>
                        <a:rPr lang="fr-CA" sz="1800" dirty="0" err="1"/>
                        <a:t>morning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7847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sz="1800" dirty="0"/>
                        <a:t>L’après-midi 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800" dirty="0"/>
                        <a:t>The </a:t>
                      </a:r>
                      <a:r>
                        <a:rPr lang="fr-CA" sz="1800" dirty="0" err="1"/>
                        <a:t>afternoon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938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sz="1800" dirty="0"/>
                        <a:t>Le soir 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800" dirty="0"/>
                        <a:t>The </a:t>
                      </a:r>
                      <a:r>
                        <a:rPr lang="fr-CA" sz="1800" dirty="0" err="1"/>
                        <a:t>evening</a:t>
                      </a:r>
                      <a:r>
                        <a:rPr lang="fr-CA" sz="1800" dirty="0"/>
                        <a:t>/the night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226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sz="1800" dirty="0"/>
                        <a:t>midi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800" dirty="0" err="1"/>
                        <a:t>Noon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8325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sz="1800" dirty="0"/>
                        <a:t>minuit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sz="1800" dirty="0" err="1"/>
                        <a:t>midnight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865874"/>
                  </a:ext>
                </a:extLst>
              </a:tr>
            </a:tbl>
          </a:graphicData>
        </a:graphic>
      </p:graphicFrame>
      <p:pic>
        <p:nvPicPr>
          <p:cNvPr id="1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B261E81-3540-495B-BF26-82CAB1FF2D5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050344" y="604092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02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9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251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/>
          <p:nvPr/>
        </p:nvSpPr>
        <p:spPr>
          <a:xfrm flipH="1">
            <a:off x="0" y="0"/>
            <a:ext cx="12452234" cy="6858002"/>
          </a:xfrm>
          <a:custGeom>
            <a:avLst/>
            <a:gdLst/>
            <a:ahLst/>
            <a:cxnLst/>
            <a:rect l="l" t="t" r="r" b="b"/>
            <a:pathLst>
              <a:path w="9007041" h="6858002" extrusionOk="0">
                <a:moveTo>
                  <a:pt x="3429001" y="0"/>
                </a:moveTo>
                <a:lnTo>
                  <a:pt x="3429082" y="2"/>
                </a:lnTo>
                <a:lnTo>
                  <a:pt x="9007041" y="2"/>
                </a:lnTo>
                <a:lnTo>
                  <a:pt x="9007041" y="6858002"/>
                </a:lnTo>
                <a:lnTo>
                  <a:pt x="3429001" y="6858002"/>
                </a:lnTo>
                <a:lnTo>
                  <a:pt x="3307358" y="6858002"/>
                </a:lnTo>
                <a:lnTo>
                  <a:pt x="3307358" y="6854926"/>
                </a:lnTo>
                <a:lnTo>
                  <a:pt x="3252545" y="6853540"/>
                </a:lnTo>
                <a:cubicBezTo>
                  <a:pt x="1440764" y="6761701"/>
                  <a:pt x="0" y="5263605"/>
                  <a:pt x="0" y="3429001"/>
                </a:cubicBezTo>
                <a:cubicBezTo>
                  <a:pt x="0" y="1594397"/>
                  <a:pt x="1440764" y="96301"/>
                  <a:pt x="3252545" y="4462"/>
                </a:cubicBezTo>
                <a:lnTo>
                  <a:pt x="3307358" y="3076"/>
                </a:lnTo>
                <a:lnTo>
                  <a:pt x="3307358" y="2"/>
                </a:lnTo>
                <a:lnTo>
                  <a:pt x="3428921" y="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800" b="0" i="0" u="none" strike="noStrike" cap="none" dirty="0">
              <a:solidFill>
                <a:schemeClr val="tx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2" name="Google Shape;272;p22"/>
          <p:cNvSpPr txBox="1"/>
          <p:nvPr/>
        </p:nvSpPr>
        <p:spPr>
          <a:xfrm>
            <a:off x="9420800" y="1900299"/>
            <a:ext cx="4296300" cy="15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 dirty="0">
                <a:solidFill>
                  <a:schemeClr val="tx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JEU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fr-CA" sz="4800" dirty="0">
                <a:solidFill>
                  <a:schemeClr val="tx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</a:t>
            </a:r>
            <a:r>
              <a:rPr lang="en-US" sz="4800" dirty="0">
                <a:solidFill>
                  <a:schemeClr val="tx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INGO</a:t>
            </a:r>
            <a:endParaRPr sz="4800" b="0" i="0" u="none" strike="noStrike" cap="none" dirty="0">
              <a:solidFill>
                <a:schemeClr val="tx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273" name="Google Shape;273;p22"/>
          <p:cNvGrpSpPr/>
          <p:nvPr/>
        </p:nvGrpSpPr>
        <p:grpSpPr>
          <a:xfrm>
            <a:off x="664402" y="1338309"/>
            <a:ext cx="11618503" cy="4350324"/>
            <a:chOff x="171350" y="1189725"/>
            <a:chExt cx="11618503" cy="4350324"/>
          </a:xfrm>
        </p:grpSpPr>
        <p:grpSp>
          <p:nvGrpSpPr>
            <p:cNvPr id="274" name="Google Shape;274;p22"/>
            <p:cNvGrpSpPr/>
            <p:nvPr/>
          </p:nvGrpSpPr>
          <p:grpSpPr>
            <a:xfrm rot="3183620">
              <a:off x="6364246" y="114442"/>
              <a:ext cx="4350324" cy="6500890"/>
              <a:chOff x="1913624" y="-841384"/>
              <a:chExt cx="4350324" cy="6500890"/>
            </a:xfrm>
          </p:grpSpPr>
          <p:sp>
            <p:nvSpPr>
              <p:cNvPr id="275" name="Google Shape;275;p22"/>
              <p:cNvSpPr/>
              <p:nvPr/>
            </p:nvSpPr>
            <p:spPr>
              <a:xfrm>
                <a:off x="2346220" y="3828866"/>
                <a:ext cx="174957" cy="17495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" name="Google Shape;276;p22"/>
              <p:cNvSpPr/>
              <p:nvPr/>
            </p:nvSpPr>
            <p:spPr>
              <a:xfrm>
                <a:off x="1913624" y="2374926"/>
                <a:ext cx="103307" cy="103307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" name="Google Shape;277;p22"/>
              <p:cNvSpPr/>
              <p:nvPr/>
            </p:nvSpPr>
            <p:spPr>
              <a:xfrm>
                <a:off x="6014482" y="4796383"/>
                <a:ext cx="249466" cy="24946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22"/>
              <p:cNvSpPr/>
              <p:nvPr/>
            </p:nvSpPr>
            <p:spPr>
              <a:xfrm>
                <a:off x="4190398" y="-841384"/>
                <a:ext cx="264940" cy="26494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279;p22"/>
              <p:cNvSpPr/>
              <p:nvPr/>
            </p:nvSpPr>
            <p:spPr>
              <a:xfrm>
                <a:off x="2999164" y="5556199"/>
                <a:ext cx="103307" cy="10330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tx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0" name="Google Shape;280;p22"/>
            <p:cNvSpPr txBox="1"/>
            <p:nvPr/>
          </p:nvSpPr>
          <p:spPr>
            <a:xfrm>
              <a:off x="171350" y="1953700"/>
              <a:ext cx="6550500" cy="92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endParaRPr sz="14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2" name="Google Shape;282;p22"/>
          <p:cNvSpPr txBox="1"/>
          <p:nvPr/>
        </p:nvSpPr>
        <p:spPr>
          <a:xfrm>
            <a:off x="1867578" y="3513471"/>
            <a:ext cx="3000533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14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2"/>
          <p:cNvSpPr txBox="1"/>
          <p:nvPr/>
        </p:nvSpPr>
        <p:spPr>
          <a:xfrm>
            <a:off x="174083" y="4317771"/>
            <a:ext cx="6322500" cy="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chemeClr val="tx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7362169-7D2E-4ACE-8EC0-B0CF019E1C21}"/>
              </a:ext>
            </a:extLst>
          </p:cNvPr>
          <p:cNvSpPr/>
          <p:nvPr/>
        </p:nvSpPr>
        <p:spPr>
          <a:xfrm>
            <a:off x="376534" y="850298"/>
            <a:ext cx="7551509" cy="4801314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https://myfreebingocards.com/bingo-card-generator/free/t9e9jft</a:t>
            </a:r>
          </a:p>
          <a:p>
            <a:endParaRPr lang="en-US" sz="1800" dirty="0">
              <a:solidFill>
                <a:schemeClr val="tx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1800" dirty="0">
              <a:solidFill>
                <a:schemeClr val="tx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https://mfbc.us/m/t9e9jft/1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https://mfbc.us/m/t9e9jft/2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https://mfbc.us/m/t9e9jft/3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https://mfbc.us/m/t9e9jft/4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https://mfbc.us/m/t9e9jft/5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https://mfbc.us/m/t9e9jft/6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https://mfbc.us/m/t9e9jft/7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https://mfbc.us/m/t9e9jft/8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https://mfbc.us/m/t9e9jft/9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https://mfbc.us/m/t9e9jft/10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https://mfbc.us/m/t9e9jft/11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https://mfbc.us/m/t9e9jft/12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https://mfbc.us/m/t9e9jft/13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https://mfbc.us/m/t9e9jft/14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https://mfbc.us/m/t9e9jft/15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https://mfbc.us/m/t9e9jft/16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https://mfbc.us/m/t9e9jft/17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2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https://mfbc.us/m/t9e9jft/18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2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https://mfbc.us/m/t9e9jft/19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2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https://mfbc.us/m/t9e9jft/20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2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https://mfbc.us/m/t9e9jft/21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https://mfbc.us/m/t9e9jft/22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2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https://mfbc.us/m/t9e9jft/23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2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https://mfbc.us/m/t9e9jft/24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2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https://mfbc.us/m/t9e9jft/25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2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https://mfbc.us/m/t9e9jft/26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2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https://mfbc.us/m/t9e9jft/27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3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https://mfbc.us/m/t9e9jft/28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3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https://mfbc.us/m/t9e9jft/29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  <a:hlinkClick r:id="rId3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https://mfbc.us/m/t9e9jft/30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/>
          <p:nvPr/>
        </p:nvSpPr>
        <p:spPr>
          <a:xfrm rot="5400000" flipH="1">
            <a:off x="624379" y="-624379"/>
            <a:ext cx="5879939" cy="7128697"/>
          </a:xfrm>
          <a:custGeom>
            <a:avLst/>
            <a:gdLst/>
            <a:ahLst/>
            <a:cxnLst/>
            <a:rect l="l" t="t" r="r" b="b"/>
            <a:pathLst>
              <a:path w="3804471" h="4612449" extrusionOk="0">
                <a:moveTo>
                  <a:pt x="3685877" y="0"/>
                </a:moveTo>
                <a:lnTo>
                  <a:pt x="3804471" y="838"/>
                </a:lnTo>
                <a:lnTo>
                  <a:pt x="3804471" y="4612449"/>
                </a:lnTo>
                <a:lnTo>
                  <a:pt x="0" y="4612449"/>
                </a:lnTo>
                <a:lnTo>
                  <a:pt x="186163" y="4536246"/>
                </a:lnTo>
                <a:cubicBezTo>
                  <a:pt x="765203" y="4298121"/>
                  <a:pt x="1477197" y="3986971"/>
                  <a:pt x="1842322" y="3564696"/>
                </a:cubicBezTo>
                <a:cubicBezTo>
                  <a:pt x="2572572" y="2720146"/>
                  <a:pt x="2296347" y="1802571"/>
                  <a:pt x="2566222" y="1031046"/>
                </a:cubicBezTo>
                <a:cubicBezTo>
                  <a:pt x="2751761" y="500623"/>
                  <a:pt x="3171407" y="36229"/>
                  <a:pt x="36858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5"/>
          <p:cNvSpPr txBox="1"/>
          <p:nvPr/>
        </p:nvSpPr>
        <p:spPr>
          <a:xfrm>
            <a:off x="6317356" y="713220"/>
            <a:ext cx="5586181" cy="1820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 dirty="0" err="1">
                <a:solidFill>
                  <a:srgbClr val="23232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Phonétique</a:t>
            </a:r>
            <a:r>
              <a:rPr lang="en-US" sz="4800" b="0" i="0" u="none" strike="noStrike" cap="none" dirty="0">
                <a:solidFill>
                  <a:srgbClr val="23232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/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dirty="0">
                <a:solidFill>
                  <a:schemeClr val="accent1"/>
                </a:solidFill>
                <a:latin typeface="Montserrat SemiBold"/>
                <a:sym typeface="Montserrat SemiBold"/>
              </a:rPr>
              <a:t>P</a:t>
            </a:r>
            <a:r>
              <a:rPr lang="fr-CA" sz="4800" dirty="0" err="1">
                <a:solidFill>
                  <a:schemeClr val="accent1"/>
                </a:solidFill>
                <a:latin typeface="Montserrat SemiBold"/>
              </a:rPr>
              <a:t>rononciation</a:t>
            </a:r>
            <a:r>
              <a:rPr lang="fr-CA" sz="4800" dirty="0">
                <a:solidFill>
                  <a:schemeClr val="accent1"/>
                </a:solidFill>
                <a:latin typeface="Montserrat SemiBold"/>
              </a:rPr>
              <a:t> : </a:t>
            </a:r>
            <a:endParaRPr sz="4800" dirty="0">
              <a:solidFill>
                <a:schemeClr val="accent1"/>
              </a:solidFill>
              <a:latin typeface="Montserrat SemiBold"/>
              <a:sym typeface="Montserrat SemiBold"/>
            </a:endParaRPr>
          </a:p>
        </p:txBody>
      </p:sp>
      <p:grpSp>
        <p:nvGrpSpPr>
          <p:cNvPr id="136" name="Google Shape;136;p15"/>
          <p:cNvGrpSpPr/>
          <p:nvPr/>
        </p:nvGrpSpPr>
        <p:grpSpPr>
          <a:xfrm>
            <a:off x="1121048" y="1938186"/>
            <a:ext cx="5196308" cy="4855832"/>
            <a:chOff x="1121048" y="1938186"/>
            <a:chExt cx="5196308" cy="4855832"/>
          </a:xfrm>
        </p:grpSpPr>
        <p:grpSp>
          <p:nvGrpSpPr>
            <p:cNvPr id="137" name="Google Shape;137;p15"/>
            <p:cNvGrpSpPr/>
            <p:nvPr/>
          </p:nvGrpSpPr>
          <p:grpSpPr>
            <a:xfrm>
              <a:off x="1121048" y="1938186"/>
              <a:ext cx="5196308" cy="4593062"/>
              <a:chOff x="1121048" y="1938186"/>
              <a:chExt cx="5196308" cy="4593062"/>
            </a:xfrm>
          </p:grpSpPr>
          <p:sp>
            <p:nvSpPr>
              <p:cNvPr id="138" name="Google Shape;138;p15"/>
              <p:cNvSpPr/>
              <p:nvPr/>
            </p:nvSpPr>
            <p:spPr>
              <a:xfrm>
                <a:off x="6142399" y="1938186"/>
                <a:ext cx="174957" cy="17495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1121048" y="4698440"/>
                <a:ext cx="103307" cy="103307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5243835" y="5755205"/>
                <a:ext cx="249466" cy="249466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1172701" y="6266308"/>
                <a:ext cx="264940" cy="26494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753466" y="5961312"/>
                <a:ext cx="103307" cy="10330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3" name="Google Shape;143;p15"/>
            <p:cNvSpPr/>
            <p:nvPr/>
          </p:nvSpPr>
          <p:spPr>
            <a:xfrm>
              <a:off x="4208880" y="6544552"/>
              <a:ext cx="249466" cy="24946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15"/>
          <p:cNvSpPr txBox="1"/>
          <p:nvPr/>
        </p:nvSpPr>
        <p:spPr>
          <a:xfrm>
            <a:off x="6096001" y="3007275"/>
            <a:ext cx="5884506" cy="2227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sz="1800" dirty="0"/>
              <a:t>« Nous avons un poisson qui n’aime pas le désert et nous savons que le poison n’est pas un dessert. » </a:t>
            </a:r>
          </a:p>
          <a:p>
            <a:endParaRPr lang="fr-FR" sz="1800" dirty="0"/>
          </a:p>
          <a:p>
            <a:r>
              <a:rPr lang="nl-NL" sz="1800" dirty="0"/>
              <a:t>Z sound : vowel+s+vowel = un désert, un poison</a:t>
            </a:r>
          </a:p>
          <a:p>
            <a:r>
              <a:rPr lang="nl-NL" sz="1800" dirty="0"/>
              <a:t>S sound: consonant + s+ vowel = immersion</a:t>
            </a:r>
          </a:p>
          <a:p>
            <a:r>
              <a:rPr lang="nl-NL" sz="1800" dirty="0"/>
              <a:t>S sound: vowel+s+ consonant = estime</a:t>
            </a:r>
          </a:p>
          <a:p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AFBA3E-6081-4500-8D4F-C7AF2BCD6C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426" y="867084"/>
            <a:ext cx="5505890" cy="458631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A87F16-7D27-4B77-B93F-AC6AC71E3B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85072" y="506984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48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0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71A2CA-C20C-4169-8F52-268736DDF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412" y="73969"/>
            <a:ext cx="11183435" cy="6710061"/>
          </a:xfrm>
          <a:prstGeom prst="rect">
            <a:avLst/>
          </a:prstGeom>
        </p:spPr>
      </p:pic>
      <p:sp>
        <p:nvSpPr>
          <p:cNvPr id="363" name="Google Shape;363;p26"/>
          <p:cNvSpPr/>
          <p:nvPr/>
        </p:nvSpPr>
        <p:spPr>
          <a:xfrm rot="10800000" flipH="1">
            <a:off x="-113425" y="5289948"/>
            <a:ext cx="12304300" cy="3042427"/>
          </a:xfrm>
          <a:custGeom>
            <a:avLst/>
            <a:gdLst/>
            <a:ahLst/>
            <a:cxnLst/>
            <a:rect l="l" t="t" r="r" b="b"/>
            <a:pathLst>
              <a:path w="12182475" h="6305549" extrusionOk="0">
                <a:moveTo>
                  <a:pt x="0" y="0"/>
                </a:moveTo>
                <a:lnTo>
                  <a:pt x="12182475" y="0"/>
                </a:lnTo>
                <a:lnTo>
                  <a:pt x="12182475" y="3682650"/>
                </a:lnTo>
                <a:lnTo>
                  <a:pt x="12172414" y="3781735"/>
                </a:lnTo>
                <a:lnTo>
                  <a:pt x="12144878" y="3886515"/>
                </a:lnTo>
                <a:lnTo>
                  <a:pt x="12098279" y="3997557"/>
                </a:lnTo>
                <a:lnTo>
                  <a:pt x="12035264" y="4112018"/>
                </a:lnTo>
                <a:lnTo>
                  <a:pt x="11954246" y="4231034"/>
                </a:lnTo>
                <a:lnTo>
                  <a:pt x="11856811" y="4352896"/>
                </a:lnTo>
                <a:lnTo>
                  <a:pt x="11744020" y="4477606"/>
                </a:lnTo>
                <a:lnTo>
                  <a:pt x="11614814" y="4603456"/>
                </a:lnTo>
                <a:lnTo>
                  <a:pt x="11470780" y="4730443"/>
                </a:lnTo>
                <a:lnTo>
                  <a:pt x="11312450" y="4855723"/>
                </a:lnTo>
                <a:lnTo>
                  <a:pt x="11139821" y="4981002"/>
                </a:lnTo>
                <a:lnTo>
                  <a:pt x="10953955" y="5104004"/>
                </a:lnTo>
                <a:lnTo>
                  <a:pt x="10754849" y="5224729"/>
                </a:lnTo>
                <a:lnTo>
                  <a:pt x="10543036" y="5342035"/>
                </a:lnTo>
                <a:lnTo>
                  <a:pt x="10319572" y="5454218"/>
                </a:lnTo>
                <a:lnTo>
                  <a:pt x="10084459" y="5562414"/>
                </a:lnTo>
                <a:lnTo>
                  <a:pt x="9838225" y="5664346"/>
                </a:lnTo>
                <a:lnTo>
                  <a:pt x="9581401" y="5758305"/>
                </a:lnTo>
                <a:lnTo>
                  <a:pt x="9314515" y="5846002"/>
                </a:lnTo>
                <a:lnTo>
                  <a:pt x="9038628" y="5925155"/>
                </a:lnTo>
                <a:lnTo>
                  <a:pt x="8753208" y="5994628"/>
                </a:lnTo>
                <a:lnTo>
                  <a:pt x="8458787" y="6053852"/>
                </a:lnTo>
                <a:lnTo>
                  <a:pt x="8157482" y="6102824"/>
                </a:lnTo>
                <a:lnTo>
                  <a:pt x="7848234" y="6139839"/>
                </a:lnTo>
                <a:lnTo>
                  <a:pt x="7531572" y="6164325"/>
                </a:lnTo>
                <a:lnTo>
                  <a:pt x="7209085" y="6175714"/>
                </a:lnTo>
                <a:lnTo>
                  <a:pt x="6880244" y="6172297"/>
                </a:lnTo>
                <a:lnTo>
                  <a:pt x="6545579" y="6154644"/>
                </a:lnTo>
                <a:lnTo>
                  <a:pt x="6206147" y="6121047"/>
                </a:lnTo>
                <a:lnTo>
                  <a:pt x="5862479" y="6070936"/>
                </a:lnTo>
                <a:lnTo>
                  <a:pt x="5514575" y="6002601"/>
                </a:lnTo>
                <a:lnTo>
                  <a:pt x="5164024" y="5916613"/>
                </a:lnTo>
                <a:lnTo>
                  <a:pt x="4817707" y="5828918"/>
                </a:lnTo>
                <a:lnTo>
                  <a:pt x="4485159" y="5753750"/>
                </a:lnTo>
                <a:lnTo>
                  <a:pt x="4166379" y="5692249"/>
                </a:lnTo>
                <a:lnTo>
                  <a:pt x="3861367" y="5642137"/>
                </a:lnTo>
                <a:lnTo>
                  <a:pt x="3568534" y="5603415"/>
                </a:lnTo>
                <a:lnTo>
                  <a:pt x="3289470" y="5575512"/>
                </a:lnTo>
                <a:lnTo>
                  <a:pt x="3023643" y="5557858"/>
                </a:lnTo>
                <a:lnTo>
                  <a:pt x="2769467" y="5548747"/>
                </a:lnTo>
                <a:lnTo>
                  <a:pt x="2527999" y="5548747"/>
                </a:lnTo>
                <a:lnTo>
                  <a:pt x="2298181" y="5556719"/>
                </a:lnTo>
                <a:lnTo>
                  <a:pt x="2081072" y="5571525"/>
                </a:lnTo>
                <a:lnTo>
                  <a:pt x="1876142" y="5592595"/>
                </a:lnTo>
                <a:lnTo>
                  <a:pt x="1682862" y="5620498"/>
                </a:lnTo>
                <a:lnTo>
                  <a:pt x="1500702" y="5652957"/>
                </a:lnTo>
                <a:lnTo>
                  <a:pt x="1330191" y="5689402"/>
                </a:lnTo>
                <a:lnTo>
                  <a:pt x="1170801" y="5729833"/>
                </a:lnTo>
                <a:lnTo>
                  <a:pt x="1022532" y="5773111"/>
                </a:lnTo>
                <a:lnTo>
                  <a:pt x="884853" y="5819237"/>
                </a:lnTo>
                <a:lnTo>
                  <a:pt x="758294" y="5866502"/>
                </a:lnTo>
                <a:lnTo>
                  <a:pt x="641267" y="5914336"/>
                </a:lnTo>
                <a:lnTo>
                  <a:pt x="535360" y="5962739"/>
                </a:lnTo>
                <a:lnTo>
                  <a:pt x="440043" y="6010004"/>
                </a:lnTo>
                <a:lnTo>
                  <a:pt x="353729" y="6056698"/>
                </a:lnTo>
                <a:lnTo>
                  <a:pt x="277476" y="6102255"/>
                </a:lnTo>
                <a:lnTo>
                  <a:pt x="211285" y="6143825"/>
                </a:lnTo>
                <a:lnTo>
                  <a:pt x="154095" y="6182547"/>
                </a:lnTo>
                <a:lnTo>
                  <a:pt x="105907" y="6216715"/>
                </a:lnTo>
                <a:lnTo>
                  <a:pt x="67781" y="6246896"/>
                </a:lnTo>
                <a:lnTo>
                  <a:pt x="38127" y="6271951"/>
                </a:lnTo>
                <a:lnTo>
                  <a:pt x="16945" y="6289605"/>
                </a:lnTo>
                <a:lnTo>
                  <a:pt x="4766" y="6300994"/>
                </a:lnTo>
                <a:lnTo>
                  <a:pt x="0" y="6305549"/>
                </a:lnTo>
                <a:close/>
              </a:path>
            </a:pathLst>
          </a:custGeom>
          <a:solidFill>
            <a:srgbClr val="343434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26"/>
          <p:cNvSpPr/>
          <p:nvPr/>
        </p:nvSpPr>
        <p:spPr>
          <a:xfrm>
            <a:off x="382412" y="2672995"/>
            <a:ext cx="103307" cy="10330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26"/>
          <p:cNvSpPr txBox="1"/>
          <p:nvPr/>
        </p:nvSpPr>
        <p:spPr>
          <a:xfrm>
            <a:off x="97275" y="5667725"/>
            <a:ext cx="62388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Merci &amp; </a:t>
            </a:r>
            <a:r>
              <a:rPr lang="en-US" sz="3600" b="0" i="0" u="none" strike="noStrike" cap="non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r>
              <a:rPr lang="en-US" sz="36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à bientôt</a:t>
            </a:r>
            <a:r>
              <a:rPr lang="en-US" sz="3600" b="0" i="0" u="none" strike="noStrike" cap="none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…</a:t>
            </a:r>
            <a:endParaRPr sz="3600" b="0" i="0" u="none" strike="noStrike" cap="none">
              <a:solidFill>
                <a:schemeClr val="accen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5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7EC564"/>
      </a:accent1>
      <a:accent2>
        <a:srgbClr val="3FBC96"/>
      </a:accent2>
      <a:accent3>
        <a:srgbClr val="40C2D2"/>
      </a:accent3>
      <a:accent4>
        <a:srgbClr val="179DD9"/>
      </a:accent4>
      <a:accent5>
        <a:srgbClr val="3FBC96"/>
      </a:accent5>
      <a:accent6>
        <a:srgbClr val="40C2D2"/>
      </a:accent6>
      <a:hlink>
        <a:srgbClr val="A05024"/>
      </a:hlink>
      <a:folHlink>
        <a:srgbClr val="FEC0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1056</TotalTime>
  <Words>656</Words>
  <Application>Microsoft Office PowerPoint</Application>
  <PresentationFormat>Widescreen</PresentationFormat>
  <Paragraphs>52</Paragraphs>
  <Slides>8</Slides>
  <Notes>8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Montserrat SemiBold</vt:lpstr>
      <vt:lpstr>Arial</vt:lpstr>
      <vt:lpstr>Quattrocento Sans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Jeannette Mundinger Hardy</dc:creator>
  <cp:lastModifiedBy>Jacob Graham</cp:lastModifiedBy>
  <cp:revision>32</cp:revision>
  <dcterms:modified xsi:type="dcterms:W3CDTF">2023-05-16T19:28:14Z</dcterms:modified>
</cp:coreProperties>
</file>